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5" r:id="rId17"/>
  </p:sldIdLst>
  <p:sldSz cx="18288000" cy="10287000"/>
  <p:notesSz cx="6858000" cy="9144000"/>
  <p:embeddedFontLst>
    <p:embeddedFont>
      <p:font typeface="Poppins" panose="00000500000000000000" pitchFamily="2" charset="0"/>
      <p:regular r:id="rId19"/>
    </p:embeddedFont>
    <p:embeddedFont>
      <p:font typeface="Track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D2034-6ABD-456F-9EC4-A42F65544B14}" v="29" dt="2025-07-16T06:32:46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15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naman Singh" userId="4dcc3abe4eac2e49" providerId="LiveId" clId="{56AD2034-6ABD-456F-9EC4-A42F65544B14}"/>
    <pc:docChg chg="undo redo custSel addSld delSld modSld sldOrd">
      <pc:chgData name="Harnaman Singh" userId="4dcc3abe4eac2e49" providerId="LiveId" clId="{56AD2034-6ABD-456F-9EC4-A42F65544B14}" dt="2025-07-16T06:39:11.953" v="495" actId="14100"/>
      <pc:docMkLst>
        <pc:docMk/>
      </pc:docMkLst>
      <pc:sldChg chg="addSp delSp modSp mod">
        <pc:chgData name="Harnaman Singh" userId="4dcc3abe4eac2e49" providerId="LiveId" clId="{56AD2034-6ABD-456F-9EC4-A42F65544B14}" dt="2025-07-16T06:39:11.953" v="495" actId="14100"/>
        <pc:sldMkLst>
          <pc:docMk/>
          <pc:sldMk cId="0" sldId="256"/>
        </pc:sldMkLst>
        <pc:spChg chg="add del mod">
          <ac:chgData name="Harnaman Singh" userId="4dcc3abe4eac2e49" providerId="LiveId" clId="{56AD2034-6ABD-456F-9EC4-A42F65544B14}" dt="2025-07-16T06:38:31.945" v="486" actId="478"/>
          <ac:spMkLst>
            <pc:docMk/>
            <pc:sldMk cId="0" sldId="256"/>
            <ac:spMk id="2" creationId="{00000000-0000-0000-0000-000000000000}"/>
          </ac:spMkLst>
        </pc:spChg>
        <pc:spChg chg="mod">
          <ac:chgData name="Harnaman Singh" userId="4dcc3abe4eac2e49" providerId="LiveId" clId="{56AD2034-6ABD-456F-9EC4-A42F65544B14}" dt="2025-07-16T06:39:11.953" v="495" actId="14100"/>
          <ac:spMkLst>
            <pc:docMk/>
            <pc:sldMk cId="0" sldId="256"/>
            <ac:spMk id="3" creationId="{00000000-0000-0000-0000-000000000000}"/>
          </ac:spMkLst>
        </pc:spChg>
        <pc:spChg chg="del">
          <ac:chgData name="Harnaman Singh" userId="4dcc3abe4eac2e49" providerId="LiveId" clId="{56AD2034-6ABD-456F-9EC4-A42F65544B14}" dt="2025-07-16T06:38:34.891" v="487" actId="478"/>
          <ac:spMkLst>
            <pc:docMk/>
            <pc:sldMk cId="0" sldId="256"/>
            <ac:spMk id="4" creationId="{00000000-0000-0000-0000-000000000000}"/>
          </ac:spMkLst>
        </pc:spChg>
        <pc:spChg chg="add del mod">
          <ac:chgData name="Harnaman Singh" userId="4dcc3abe4eac2e49" providerId="LiveId" clId="{56AD2034-6ABD-456F-9EC4-A42F65544B14}" dt="2025-07-16T06:38:30.875" v="485" actId="47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Harnaman Singh" userId="4dcc3abe4eac2e49" providerId="LiveId" clId="{56AD2034-6ABD-456F-9EC4-A42F65544B14}" dt="2025-07-16T06:38:55.417" v="492" actId="14100"/>
          <ac:spMkLst>
            <pc:docMk/>
            <pc:sldMk cId="0" sldId="256"/>
            <ac:spMk id="6" creationId="{C19BA13E-DF09-DC13-7A7A-F9D1A21A3273}"/>
          </ac:spMkLst>
        </pc:spChg>
      </pc:sldChg>
      <pc:sldChg chg="addSp delSp modSp mod">
        <pc:chgData name="Harnaman Singh" userId="4dcc3abe4eac2e49" providerId="LiveId" clId="{56AD2034-6ABD-456F-9EC4-A42F65544B14}" dt="2025-07-14T13:18:39.551" v="200" actId="1076"/>
        <pc:sldMkLst>
          <pc:docMk/>
          <pc:sldMk cId="0" sldId="257"/>
        </pc:sldMkLst>
        <pc:spChg chg="mod">
          <ac:chgData name="Harnaman Singh" userId="4dcc3abe4eac2e49" providerId="LiveId" clId="{56AD2034-6ABD-456F-9EC4-A42F65544B14}" dt="2025-07-14T11:21:06.551" v="74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Harnaman Singh" userId="4dcc3abe4eac2e49" providerId="LiveId" clId="{56AD2034-6ABD-456F-9EC4-A42F65544B14}" dt="2025-07-14T11:52:19.394" v="177" actId="14100"/>
          <ac:spMkLst>
            <pc:docMk/>
            <pc:sldMk cId="0" sldId="257"/>
            <ac:spMk id="11" creationId="{00000000-0000-0000-0000-000000000000}"/>
          </ac:spMkLst>
        </pc:spChg>
        <pc:picChg chg="add mod">
          <ac:chgData name="Harnaman Singh" userId="4dcc3abe4eac2e49" providerId="LiveId" clId="{56AD2034-6ABD-456F-9EC4-A42F65544B14}" dt="2025-07-14T13:18:39.551" v="200" actId="1076"/>
          <ac:picMkLst>
            <pc:docMk/>
            <pc:sldMk cId="0" sldId="257"/>
            <ac:picMk id="17" creationId="{271FB635-0A1D-195F-DA01-DF0A841EEC9B}"/>
          </ac:picMkLst>
        </pc:picChg>
        <pc:picChg chg="add mod">
          <ac:chgData name="Harnaman Singh" userId="4dcc3abe4eac2e49" providerId="LiveId" clId="{56AD2034-6ABD-456F-9EC4-A42F65544B14}" dt="2025-07-14T11:52:15.874" v="176" actId="1076"/>
          <ac:picMkLst>
            <pc:docMk/>
            <pc:sldMk cId="0" sldId="257"/>
            <ac:picMk id="19" creationId="{85BB668D-6445-BD21-D464-125A9B4096B6}"/>
          </ac:picMkLst>
        </pc:picChg>
      </pc:sldChg>
      <pc:sldChg chg="addSp delSp modSp mod ord">
        <pc:chgData name="Harnaman Singh" userId="4dcc3abe4eac2e49" providerId="LiveId" clId="{56AD2034-6ABD-456F-9EC4-A42F65544B14}" dt="2025-07-16T06:07:58.033" v="411"/>
        <pc:sldMkLst>
          <pc:docMk/>
          <pc:sldMk cId="0" sldId="258"/>
        </pc:sldMkLst>
        <pc:spChg chg="add del mod">
          <ac:chgData name="Harnaman Singh" userId="4dcc3abe4eac2e49" providerId="LiveId" clId="{56AD2034-6ABD-456F-9EC4-A42F65544B14}" dt="2025-07-16T06:06:47.852" v="404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Harnaman Singh" userId="4dcc3abe4eac2e49" providerId="LiveId" clId="{56AD2034-6ABD-456F-9EC4-A42F65544B14}" dt="2025-07-16T06:07:53.338" v="409" actId="14100"/>
          <ac:spMkLst>
            <pc:docMk/>
            <pc:sldMk cId="0" sldId="258"/>
            <ac:spMk id="5" creationId="{00000000-0000-0000-0000-000000000000}"/>
          </ac:spMkLst>
        </pc:spChg>
        <pc:spChg chg="del mod">
          <ac:chgData name="Harnaman Singh" userId="4dcc3abe4eac2e49" providerId="LiveId" clId="{56AD2034-6ABD-456F-9EC4-A42F65544B14}" dt="2025-07-16T06:07:58.033" v="411"/>
          <ac:spMkLst>
            <pc:docMk/>
            <pc:sldMk cId="0" sldId="258"/>
            <ac:spMk id="6" creationId="{00000000-0000-0000-0000-000000000000}"/>
          </ac:spMkLst>
        </pc:spChg>
        <pc:spChg chg="mod">
          <ac:chgData name="Harnaman Singh" userId="4dcc3abe4eac2e49" providerId="LiveId" clId="{56AD2034-6ABD-456F-9EC4-A42F65544B14}" dt="2025-07-16T06:07:00.134" v="408" actId="255"/>
          <ac:spMkLst>
            <pc:docMk/>
            <pc:sldMk cId="0" sldId="258"/>
            <ac:spMk id="7" creationId="{00000000-0000-0000-0000-000000000000}"/>
          </ac:spMkLst>
        </pc:spChg>
        <pc:spChg chg="mod">
          <ac:chgData name="Harnaman Singh" userId="4dcc3abe4eac2e49" providerId="LiveId" clId="{56AD2034-6ABD-456F-9EC4-A42F65544B14}" dt="2025-07-16T06:03:20.159" v="387" actId="20577"/>
          <ac:spMkLst>
            <pc:docMk/>
            <pc:sldMk cId="0" sldId="258"/>
            <ac:spMk id="8" creationId="{00000000-0000-0000-0000-000000000000}"/>
          </ac:spMkLst>
        </pc:spChg>
        <pc:spChg chg="add del mod">
          <ac:chgData name="Harnaman Singh" userId="4dcc3abe4eac2e49" providerId="LiveId" clId="{56AD2034-6ABD-456F-9EC4-A42F65544B14}" dt="2025-07-16T06:03:11.134" v="377" actId="47"/>
          <ac:spMkLst>
            <pc:docMk/>
            <pc:sldMk cId="0" sldId="258"/>
            <ac:spMk id="10" creationId="{00000000-0000-0000-0000-000000000000}"/>
          </ac:spMkLst>
        </pc:spChg>
      </pc:sldChg>
      <pc:sldChg chg="del">
        <pc:chgData name="Harnaman Singh" userId="4dcc3abe4eac2e49" providerId="LiveId" clId="{56AD2034-6ABD-456F-9EC4-A42F65544B14}" dt="2025-07-14T11:29:25.180" v="113" actId="47"/>
        <pc:sldMkLst>
          <pc:docMk/>
          <pc:sldMk cId="0" sldId="259"/>
        </pc:sldMkLst>
      </pc:sldChg>
      <pc:sldChg chg="del">
        <pc:chgData name="Harnaman Singh" userId="4dcc3abe4eac2e49" providerId="LiveId" clId="{56AD2034-6ABD-456F-9EC4-A42F65544B14}" dt="2025-07-14T11:29:29.644" v="114" actId="47"/>
        <pc:sldMkLst>
          <pc:docMk/>
          <pc:sldMk cId="0" sldId="260"/>
        </pc:sldMkLst>
      </pc:sldChg>
      <pc:sldChg chg="del">
        <pc:chgData name="Harnaman Singh" userId="4dcc3abe4eac2e49" providerId="LiveId" clId="{56AD2034-6ABD-456F-9EC4-A42F65544B14}" dt="2025-07-14T11:29:32.152" v="115" actId="47"/>
        <pc:sldMkLst>
          <pc:docMk/>
          <pc:sldMk cId="0" sldId="261"/>
        </pc:sldMkLst>
      </pc:sldChg>
      <pc:sldChg chg="del">
        <pc:chgData name="Harnaman Singh" userId="4dcc3abe4eac2e49" providerId="LiveId" clId="{56AD2034-6ABD-456F-9EC4-A42F65544B14}" dt="2025-07-16T06:09:09.113" v="413" actId="47"/>
        <pc:sldMkLst>
          <pc:docMk/>
          <pc:sldMk cId="0" sldId="262"/>
        </pc:sldMkLst>
      </pc:sldChg>
      <pc:sldChg chg="del">
        <pc:chgData name="Harnaman Singh" userId="4dcc3abe4eac2e49" providerId="LiveId" clId="{56AD2034-6ABD-456F-9EC4-A42F65544B14}" dt="2025-07-14T11:29:42.801" v="116" actId="47"/>
        <pc:sldMkLst>
          <pc:docMk/>
          <pc:sldMk cId="0" sldId="263"/>
        </pc:sldMkLst>
      </pc:sldChg>
      <pc:sldChg chg="del">
        <pc:chgData name="Harnaman Singh" userId="4dcc3abe4eac2e49" providerId="LiveId" clId="{56AD2034-6ABD-456F-9EC4-A42F65544B14}" dt="2025-07-14T11:29:48.266" v="117" actId="47"/>
        <pc:sldMkLst>
          <pc:docMk/>
          <pc:sldMk cId="0" sldId="264"/>
        </pc:sldMkLst>
      </pc:sldChg>
      <pc:sldChg chg="addSp delSp modSp mod">
        <pc:chgData name="Harnaman Singh" userId="4dcc3abe4eac2e49" providerId="LiveId" clId="{56AD2034-6ABD-456F-9EC4-A42F65544B14}" dt="2025-07-16T06:09:34.113" v="421" actId="478"/>
        <pc:sldMkLst>
          <pc:docMk/>
          <pc:sldMk cId="0" sldId="265"/>
        </pc:sldMkLst>
        <pc:spChg chg="add del">
          <ac:chgData name="Harnaman Singh" userId="4dcc3abe4eac2e49" providerId="LiveId" clId="{56AD2034-6ABD-456F-9EC4-A42F65544B14}" dt="2025-07-16T06:09:22.780" v="420" actId="478"/>
          <ac:spMkLst>
            <pc:docMk/>
            <pc:sldMk cId="0" sldId="265"/>
            <ac:spMk id="2" creationId="{00000000-0000-0000-0000-000000000000}"/>
          </ac:spMkLst>
        </pc:spChg>
        <pc:spChg chg="del">
          <ac:chgData name="Harnaman Singh" userId="4dcc3abe4eac2e49" providerId="LiveId" clId="{56AD2034-6ABD-456F-9EC4-A42F65544B14}" dt="2025-07-16T06:09:34.113" v="421" actId="478"/>
          <ac:spMkLst>
            <pc:docMk/>
            <pc:sldMk cId="0" sldId="265"/>
            <ac:spMk id="4" creationId="{00000000-0000-0000-0000-000000000000}"/>
          </ac:spMkLst>
        </pc:spChg>
        <pc:spChg chg="add del mod">
          <ac:chgData name="Harnaman Singh" userId="4dcc3abe4eac2e49" providerId="LiveId" clId="{56AD2034-6ABD-456F-9EC4-A42F65544B14}" dt="2025-07-16T06:09:21.118" v="419" actId="47"/>
          <ac:spMkLst>
            <pc:docMk/>
            <pc:sldMk cId="0" sldId="265"/>
            <ac:spMk id="5" creationId="{00000000-0000-0000-0000-000000000000}"/>
          </ac:spMkLst>
        </pc:spChg>
      </pc:sldChg>
      <pc:sldChg chg="delSp modSp add del mod">
        <pc:chgData name="Harnaman Singh" userId="4dcc3abe4eac2e49" providerId="LiveId" clId="{56AD2034-6ABD-456F-9EC4-A42F65544B14}" dt="2025-07-14T11:52:24.065" v="178" actId="47"/>
        <pc:sldMkLst>
          <pc:docMk/>
          <pc:sldMk cId="1002238752" sldId="266"/>
        </pc:sldMkLst>
      </pc:sldChg>
      <pc:sldChg chg="addSp delSp modSp add mod">
        <pc:chgData name="Harnaman Singh" userId="4dcc3abe4eac2e49" providerId="LiveId" clId="{56AD2034-6ABD-456F-9EC4-A42F65544B14}" dt="2025-07-14T12:09:40.186" v="199" actId="14100"/>
        <pc:sldMkLst>
          <pc:docMk/>
          <pc:sldMk cId="3886537132" sldId="266"/>
        </pc:sldMkLst>
        <pc:spChg chg="mod">
          <ac:chgData name="Harnaman Singh" userId="4dcc3abe4eac2e49" providerId="LiveId" clId="{56AD2034-6ABD-456F-9EC4-A42F65544B14}" dt="2025-07-14T12:09:40.186" v="199" actId="14100"/>
          <ac:spMkLst>
            <pc:docMk/>
            <pc:sldMk cId="3886537132" sldId="266"/>
            <ac:spMk id="11" creationId="{D1F8F386-39E0-0C69-F004-D91588C60C54}"/>
          </ac:spMkLst>
        </pc:spChg>
        <pc:picChg chg="add mod">
          <ac:chgData name="Harnaman Singh" userId="4dcc3abe4eac2e49" providerId="LiveId" clId="{56AD2034-6ABD-456F-9EC4-A42F65544B14}" dt="2025-07-14T12:06:52.801" v="192" actId="1076"/>
          <ac:picMkLst>
            <pc:docMk/>
            <pc:sldMk cId="3886537132" sldId="266"/>
            <ac:picMk id="6" creationId="{862D57F0-6A33-85FE-7E5E-AD4EA86FDFC4}"/>
          </ac:picMkLst>
        </pc:picChg>
        <pc:picChg chg="add mod">
          <ac:chgData name="Harnaman Singh" userId="4dcc3abe4eac2e49" providerId="LiveId" clId="{56AD2034-6ABD-456F-9EC4-A42F65544B14}" dt="2025-07-14T12:06:54.757" v="193" actId="1076"/>
          <ac:picMkLst>
            <pc:docMk/>
            <pc:sldMk cId="3886537132" sldId="266"/>
            <ac:picMk id="12" creationId="{164F2A33-9F1B-3C96-8B0F-13D5B0CC7648}"/>
          </ac:picMkLst>
        </pc:picChg>
      </pc:sldChg>
      <pc:sldChg chg="delSp modSp add del mod">
        <pc:chgData name="Harnaman Singh" userId="4dcc3abe4eac2e49" providerId="LiveId" clId="{56AD2034-6ABD-456F-9EC4-A42F65544B14}" dt="2025-07-14T11:51:20.206" v="167" actId="47"/>
        <pc:sldMkLst>
          <pc:docMk/>
          <pc:sldMk cId="4140724891" sldId="266"/>
        </pc:sldMkLst>
      </pc:sldChg>
      <pc:sldChg chg="addSp delSp modSp add mod">
        <pc:chgData name="Harnaman Singh" userId="4dcc3abe4eac2e49" providerId="LiveId" clId="{56AD2034-6ABD-456F-9EC4-A42F65544B14}" dt="2025-07-14T13:20:11.658" v="208" actId="1076"/>
        <pc:sldMkLst>
          <pc:docMk/>
          <pc:sldMk cId="2805036627" sldId="267"/>
        </pc:sldMkLst>
        <pc:spChg chg="mod">
          <ac:chgData name="Harnaman Singh" userId="4dcc3abe4eac2e49" providerId="LiveId" clId="{56AD2034-6ABD-456F-9EC4-A42F65544B14}" dt="2025-07-14T12:07:20.434" v="197"/>
          <ac:spMkLst>
            <pc:docMk/>
            <pc:sldMk cId="2805036627" sldId="267"/>
            <ac:spMk id="11" creationId="{2D7CA4C9-237E-670D-756F-6B05CC32F0BE}"/>
          </ac:spMkLst>
        </pc:spChg>
        <pc:picChg chg="add mod">
          <ac:chgData name="Harnaman Singh" userId="4dcc3abe4eac2e49" providerId="LiveId" clId="{56AD2034-6ABD-456F-9EC4-A42F65544B14}" dt="2025-07-14T13:19:30.534" v="204" actId="14100"/>
          <ac:picMkLst>
            <pc:docMk/>
            <pc:sldMk cId="2805036627" sldId="267"/>
            <ac:picMk id="10" creationId="{C5BF029E-C123-2DEA-A200-E8E1581CAA1B}"/>
          </ac:picMkLst>
        </pc:picChg>
        <pc:picChg chg="add mod">
          <ac:chgData name="Harnaman Singh" userId="4dcc3abe4eac2e49" providerId="LiveId" clId="{56AD2034-6ABD-456F-9EC4-A42F65544B14}" dt="2025-07-14T13:20:11.658" v="208" actId="1076"/>
          <ac:picMkLst>
            <pc:docMk/>
            <pc:sldMk cId="2805036627" sldId="267"/>
            <ac:picMk id="16" creationId="{30BA83AD-5EF5-61C5-A542-9D28753BF6B6}"/>
          </ac:picMkLst>
        </pc:picChg>
      </pc:sldChg>
      <pc:sldChg chg="addSp delSp modSp add mod">
        <pc:chgData name="Harnaman Singh" userId="4dcc3abe4eac2e49" providerId="LiveId" clId="{56AD2034-6ABD-456F-9EC4-A42F65544B14}" dt="2025-07-14T13:36:52.592" v="219" actId="1076"/>
        <pc:sldMkLst>
          <pc:docMk/>
          <pc:sldMk cId="3547008273" sldId="268"/>
        </pc:sldMkLst>
        <pc:spChg chg="mod">
          <ac:chgData name="Harnaman Singh" userId="4dcc3abe4eac2e49" providerId="LiveId" clId="{56AD2034-6ABD-456F-9EC4-A42F65544B14}" dt="2025-07-14T13:20:35.218" v="212"/>
          <ac:spMkLst>
            <pc:docMk/>
            <pc:sldMk cId="3547008273" sldId="268"/>
            <ac:spMk id="11" creationId="{2F42C04B-8CCA-F2C3-9BA3-5AAC46D92D60}"/>
          </ac:spMkLst>
        </pc:spChg>
        <pc:picChg chg="add mod">
          <ac:chgData name="Harnaman Singh" userId="4dcc3abe4eac2e49" providerId="LiveId" clId="{56AD2034-6ABD-456F-9EC4-A42F65544B14}" dt="2025-07-14T13:36:18.102" v="216" actId="1076"/>
          <ac:picMkLst>
            <pc:docMk/>
            <pc:sldMk cId="3547008273" sldId="268"/>
            <ac:picMk id="6" creationId="{FF7EC0C4-7AAB-07F9-5EC2-DE472734A71F}"/>
          </ac:picMkLst>
        </pc:picChg>
        <pc:picChg chg="add mod">
          <ac:chgData name="Harnaman Singh" userId="4dcc3abe4eac2e49" providerId="LiveId" clId="{56AD2034-6ABD-456F-9EC4-A42F65544B14}" dt="2025-07-14T13:36:52.592" v="219" actId="1076"/>
          <ac:picMkLst>
            <pc:docMk/>
            <pc:sldMk cId="3547008273" sldId="268"/>
            <ac:picMk id="13" creationId="{33A48B97-3A4C-144E-6C7D-BA82C73DACCD}"/>
          </ac:picMkLst>
        </pc:picChg>
      </pc:sldChg>
      <pc:sldChg chg="addSp delSp modSp add mod">
        <pc:chgData name="Harnaman Singh" userId="4dcc3abe4eac2e49" providerId="LiveId" clId="{56AD2034-6ABD-456F-9EC4-A42F65544B14}" dt="2025-07-14T13:47:07.409" v="233" actId="14100"/>
        <pc:sldMkLst>
          <pc:docMk/>
          <pc:sldMk cId="3482047169" sldId="269"/>
        </pc:sldMkLst>
        <pc:spChg chg="mod">
          <ac:chgData name="Harnaman Singh" userId="4dcc3abe4eac2e49" providerId="LiveId" clId="{56AD2034-6ABD-456F-9EC4-A42F65544B14}" dt="2025-07-14T13:37:19.622" v="224" actId="14100"/>
          <ac:spMkLst>
            <pc:docMk/>
            <pc:sldMk cId="3482047169" sldId="269"/>
            <ac:spMk id="11" creationId="{A4EAF0CB-FE1D-7A97-E8E3-50EC1B5E5A08}"/>
          </ac:spMkLst>
        </pc:spChg>
        <pc:picChg chg="add mod">
          <ac:chgData name="Harnaman Singh" userId="4dcc3abe4eac2e49" providerId="LiveId" clId="{56AD2034-6ABD-456F-9EC4-A42F65544B14}" dt="2025-07-14T13:38:25.061" v="230" actId="1076"/>
          <ac:picMkLst>
            <pc:docMk/>
            <pc:sldMk cId="3482047169" sldId="269"/>
            <ac:picMk id="10" creationId="{46C73606-2064-B7EC-893E-B8765A588775}"/>
          </ac:picMkLst>
        </pc:picChg>
        <pc:picChg chg="add mod">
          <ac:chgData name="Harnaman Singh" userId="4dcc3abe4eac2e49" providerId="LiveId" clId="{56AD2034-6ABD-456F-9EC4-A42F65544B14}" dt="2025-07-14T13:47:07.409" v="233" actId="14100"/>
          <ac:picMkLst>
            <pc:docMk/>
            <pc:sldMk cId="3482047169" sldId="269"/>
            <ac:picMk id="16" creationId="{69574EA2-1011-63A6-6E9F-9DB675BE3306}"/>
          </ac:picMkLst>
        </pc:picChg>
      </pc:sldChg>
      <pc:sldChg chg="addSp delSp modSp add mod">
        <pc:chgData name="Harnaman Singh" userId="4dcc3abe4eac2e49" providerId="LiveId" clId="{56AD2034-6ABD-456F-9EC4-A42F65544B14}" dt="2025-07-14T13:49:38.823" v="255" actId="1076"/>
        <pc:sldMkLst>
          <pc:docMk/>
          <pc:sldMk cId="3433106909" sldId="270"/>
        </pc:sldMkLst>
        <pc:spChg chg="mod">
          <ac:chgData name="Harnaman Singh" userId="4dcc3abe4eac2e49" providerId="LiveId" clId="{56AD2034-6ABD-456F-9EC4-A42F65544B14}" dt="2025-07-14T13:48:12.753" v="240" actId="2710"/>
          <ac:spMkLst>
            <pc:docMk/>
            <pc:sldMk cId="3433106909" sldId="270"/>
            <ac:spMk id="11" creationId="{102ACFA1-B3FF-A440-2FFC-0CC7CADAA808}"/>
          </ac:spMkLst>
        </pc:spChg>
        <pc:picChg chg="add mod">
          <ac:chgData name="Harnaman Singh" userId="4dcc3abe4eac2e49" providerId="LiveId" clId="{56AD2034-6ABD-456F-9EC4-A42F65544B14}" dt="2025-07-14T13:49:12.198" v="251" actId="1076"/>
          <ac:picMkLst>
            <pc:docMk/>
            <pc:sldMk cId="3433106909" sldId="270"/>
            <ac:picMk id="6" creationId="{83D34AEF-5A1F-61BF-0F46-E6AFBDBD2745}"/>
          </ac:picMkLst>
        </pc:picChg>
        <pc:picChg chg="add mod">
          <ac:chgData name="Harnaman Singh" userId="4dcc3abe4eac2e49" providerId="LiveId" clId="{56AD2034-6ABD-456F-9EC4-A42F65544B14}" dt="2025-07-14T13:49:38.823" v="255" actId="1076"/>
          <ac:picMkLst>
            <pc:docMk/>
            <pc:sldMk cId="3433106909" sldId="270"/>
            <ac:picMk id="13" creationId="{F79BF8B3-F4EC-3B8D-B3C3-3776C5578121}"/>
          </ac:picMkLst>
        </pc:picChg>
      </pc:sldChg>
      <pc:sldChg chg="addSp delSp modSp add mod">
        <pc:chgData name="Harnaman Singh" userId="4dcc3abe4eac2e49" providerId="LiveId" clId="{56AD2034-6ABD-456F-9EC4-A42F65544B14}" dt="2025-07-14T13:51:40.653" v="268" actId="1076"/>
        <pc:sldMkLst>
          <pc:docMk/>
          <pc:sldMk cId="576189951" sldId="271"/>
        </pc:sldMkLst>
        <pc:spChg chg="mod">
          <ac:chgData name="Harnaman Singh" userId="4dcc3abe4eac2e49" providerId="LiveId" clId="{56AD2034-6ABD-456F-9EC4-A42F65544B14}" dt="2025-07-14T13:50:02.188" v="259"/>
          <ac:spMkLst>
            <pc:docMk/>
            <pc:sldMk cId="576189951" sldId="271"/>
            <ac:spMk id="11" creationId="{5129419D-1C9C-868F-895A-5672FF914F18}"/>
          </ac:spMkLst>
        </pc:spChg>
        <pc:picChg chg="add mod">
          <ac:chgData name="Harnaman Singh" userId="4dcc3abe4eac2e49" providerId="LiveId" clId="{56AD2034-6ABD-456F-9EC4-A42F65544B14}" dt="2025-07-14T13:51:00.035" v="263" actId="1076"/>
          <ac:picMkLst>
            <pc:docMk/>
            <pc:sldMk cId="576189951" sldId="271"/>
            <ac:picMk id="10" creationId="{6F931181-6A52-8A43-9A28-4150A26806F9}"/>
          </ac:picMkLst>
        </pc:picChg>
        <pc:picChg chg="add mod">
          <ac:chgData name="Harnaman Singh" userId="4dcc3abe4eac2e49" providerId="LiveId" clId="{56AD2034-6ABD-456F-9EC4-A42F65544B14}" dt="2025-07-14T13:51:40.653" v="268" actId="1076"/>
          <ac:picMkLst>
            <pc:docMk/>
            <pc:sldMk cId="576189951" sldId="271"/>
            <ac:picMk id="16" creationId="{551319D8-952B-02FD-3D4A-CE2C6DF0B082}"/>
          </ac:picMkLst>
        </pc:picChg>
      </pc:sldChg>
      <pc:sldChg chg="addSp delSp modSp add mod">
        <pc:chgData name="Harnaman Singh" userId="4dcc3abe4eac2e49" providerId="LiveId" clId="{56AD2034-6ABD-456F-9EC4-A42F65544B14}" dt="2025-07-14T14:00:54.681" v="283" actId="1076"/>
        <pc:sldMkLst>
          <pc:docMk/>
          <pc:sldMk cId="2750250628" sldId="272"/>
        </pc:sldMkLst>
        <pc:spChg chg="mod">
          <ac:chgData name="Harnaman Singh" userId="4dcc3abe4eac2e49" providerId="LiveId" clId="{56AD2034-6ABD-456F-9EC4-A42F65544B14}" dt="2025-07-14T13:52:06.485" v="272"/>
          <ac:spMkLst>
            <pc:docMk/>
            <pc:sldMk cId="2750250628" sldId="272"/>
            <ac:spMk id="11" creationId="{291FF988-C7BA-703B-5650-15FA5506441A}"/>
          </ac:spMkLst>
        </pc:spChg>
        <pc:picChg chg="add mod">
          <ac:chgData name="Harnaman Singh" userId="4dcc3abe4eac2e49" providerId="LiveId" clId="{56AD2034-6ABD-456F-9EC4-A42F65544B14}" dt="2025-07-14T14:00:54.681" v="283" actId="1076"/>
          <ac:picMkLst>
            <pc:docMk/>
            <pc:sldMk cId="2750250628" sldId="272"/>
            <ac:picMk id="6" creationId="{05C5FBCF-3E07-DE2A-2944-A3D73B37497E}"/>
          </ac:picMkLst>
        </pc:picChg>
        <pc:picChg chg="add mod">
          <ac:chgData name="Harnaman Singh" userId="4dcc3abe4eac2e49" providerId="LiveId" clId="{56AD2034-6ABD-456F-9EC4-A42F65544B14}" dt="2025-07-14T14:00:49.755" v="282" actId="1076"/>
          <ac:picMkLst>
            <pc:docMk/>
            <pc:sldMk cId="2750250628" sldId="272"/>
            <ac:picMk id="13" creationId="{24363D75-6DAF-E486-B661-AEA55040E938}"/>
          </ac:picMkLst>
        </pc:picChg>
      </pc:sldChg>
      <pc:sldChg chg="addSp delSp modSp add mod">
        <pc:chgData name="Harnaman Singh" userId="4dcc3abe4eac2e49" providerId="LiveId" clId="{56AD2034-6ABD-456F-9EC4-A42F65544B14}" dt="2025-07-14T14:10:22.998" v="304" actId="1076"/>
        <pc:sldMkLst>
          <pc:docMk/>
          <pc:sldMk cId="3358394645" sldId="273"/>
        </pc:sldMkLst>
        <pc:spChg chg="mod">
          <ac:chgData name="Harnaman Singh" userId="4dcc3abe4eac2e49" providerId="LiveId" clId="{56AD2034-6ABD-456F-9EC4-A42F65544B14}" dt="2025-07-14T14:09:28.163" v="289"/>
          <ac:spMkLst>
            <pc:docMk/>
            <pc:sldMk cId="3358394645" sldId="273"/>
            <ac:spMk id="11" creationId="{7FC6D59C-663B-95B9-157D-906120B22D9F}"/>
          </ac:spMkLst>
        </pc:spChg>
        <pc:picChg chg="add mod">
          <ac:chgData name="Harnaman Singh" userId="4dcc3abe4eac2e49" providerId="LiveId" clId="{56AD2034-6ABD-456F-9EC4-A42F65544B14}" dt="2025-07-14T14:10:21.230" v="303" actId="1076"/>
          <ac:picMkLst>
            <pc:docMk/>
            <pc:sldMk cId="3358394645" sldId="273"/>
            <ac:picMk id="10" creationId="{4C1B2231-6701-65C5-BAA1-9D86672B451C}"/>
          </ac:picMkLst>
        </pc:picChg>
        <pc:picChg chg="add mod">
          <ac:chgData name="Harnaman Singh" userId="4dcc3abe4eac2e49" providerId="LiveId" clId="{56AD2034-6ABD-456F-9EC4-A42F65544B14}" dt="2025-07-14T14:10:22.998" v="304" actId="1076"/>
          <ac:picMkLst>
            <pc:docMk/>
            <pc:sldMk cId="3358394645" sldId="273"/>
            <ac:picMk id="16" creationId="{69F845E6-3D52-9A19-446D-F90A781EEAE5}"/>
          </ac:picMkLst>
        </pc:picChg>
      </pc:sldChg>
      <pc:sldChg chg="addSp delSp modSp add mod">
        <pc:chgData name="Harnaman Singh" userId="4dcc3abe4eac2e49" providerId="LiveId" clId="{56AD2034-6ABD-456F-9EC4-A42F65544B14}" dt="2025-07-14T14:40:35.697" v="317" actId="1076"/>
        <pc:sldMkLst>
          <pc:docMk/>
          <pc:sldMk cId="1503751776" sldId="274"/>
        </pc:sldMkLst>
        <pc:spChg chg="mod">
          <ac:chgData name="Harnaman Singh" userId="4dcc3abe4eac2e49" providerId="LiveId" clId="{56AD2034-6ABD-456F-9EC4-A42F65544B14}" dt="2025-07-14T14:39:23.885" v="306"/>
          <ac:spMkLst>
            <pc:docMk/>
            <pc:sldMk cId="1503751776" sldId="274"/>
            <ac:spMk id="11" creationId="{DA0F3A45-FBA6-95E2-98BE-D11AEA50BD82}"/>
          </ac:spMkLst>
        </pc:spChg>
        <pc:picChg chg="add mod">
          <ac:chgData name="Harnaman Singh" userId="4dcc3abe4eac2e49" providerId="LiveId" clId="{56AD2034-6ABD-456F-9EC4-A42F65544B14}" dt="2025-07-14T14:40:35.697" v="317" actId="1076"/>
          <ac:picMkLst>
            <pc:docMk/>
            <pc:sldMk cId="1503751776" sldId="274"/>
            <ac:picMk id="6" creationId="{2BD940E6-5D55-99AD-5612-1A032F9C8BA4}"/>
          </ac:picMkLst>
        </pc:picChg>
        <pc:picChg chg="add mod">
          <ac:chgData name="Harnaman Singh" userId="4dcc3abe4eac2e49" providerId="LiveId" clId="{56AD2034-6ABD-456F-9EC4-A42F65544B14}" dt="2025-07-14T14:40:31.007" v="316" actId="1076"/>
          <ac:picMkLst>
            <pc:docMk/>
            <pc:sldMk cId="1503751776" sldId="274"/>
            <ac:picMk id="13" creationId="{8602662E-DADC-261C-7B6F-DFE9D461CD04}"/>
          </ac:picMkLst>
        </pc:picChg>
      </pc:sldChg>
      <pc:sldChg chg="addSp delSp modSp add mod">
        <pc:chgData name="Harnaman Singh" userId="4dcc3abe4eac2e49" providerId="LiveId" clId="{56AD2034-6ABD-456F-9EC4-A42F65544B14}" dt="2025-07-14T14:44:38.332" v="353" actId="14100"/>
        <pc:sldMkLst>
          <pc:docMk/>
          <pc:sldMk cId="1942058186" sldId="275"/>
        </pc:sldMkLst>
        <pc:spChg chg="mod">
          <ac:chgData name="Harnaman Singh" userId="4dcc3abe4eac2e49" providerId="LiveId" clId="{56AD2034-6ABD-456F-9EC4-A42F65544B14}" dt="2025-07-14T14:41:00.520" v="319"/>
          <ac:spMkLst>
            <pc:docMk/>
            <pc:sldMk cId="1942058186" sldId="275"/>
            <ac:spMk id="11" creationId="{5C8B5C9E-C3B5-0F0A-A03F-1CC6C3FE31FC}"/>
          </ac:spMkLst>
        </pc:spChg>
        <pc:picChg chg="add del mod">
          <ac:chgData name="Harnaman Singh" userId="4dcc3abe4eac2e49" providerId="LiveId" clId="{56AD2034-6ABD-456F-9EC4-A42F65544B14}" dt="2025-07-14T14:43:54.409" v="345" actId="478"/>
          <ac:picMkLst>
            <pc:docMk/>
            <pc:sldMk cId="1942058186" sldId="275"/>
            <ac:picMk id="10" creationId="{FDAD7B4D-7427-8BDD-64EA-887392A08379}"/>
          </ac:picMkLst>
        </pc:picChg>
        <pc:picChg chg="add mod">
          <ac:chgData name="Harnaman Singh" userId="4dcc3abe4eac2e49" providerId="LiveId" clId="{56AD2034-6ABD-456F-9EC4-A42F65544B14}" dt="2025-07-14T14:44:38.332" v="353" actId="14100"/>
          <ac:picMkLst>
            <pc:docMk/>
            <pc:sldMk cId="1942058186" sldId="275"/>
            <ac:picMk id="18" creationId="{AD2439B9-F441-D2C6-67B4-5B6DA18A14CC}"/>
          </ac:picMkLst>
        </pc:picChg>
      </pc:sldChg>
      <pc:sldChg chg="addSp delSp modSp add del mod">
        <pc:chgData name="Harnaman Singh" userId="4dcc3abe4eac2e49" providerId="LiveId" clId="{56AD2034-6ABD-456F-9EC4-A42F65544B14}" dt="2025-07-14T14:52:37.663" v="371"/>
        <pc:sldMkLst>
          <pc:docMk/>
          <pc:sldMk cId="675924498" sldId="276"/>
        </pc:sldMkLst>
        <pc:spChg chg="mod">
          <ac:chgData name="Harnaman Singh" userId="4dcc3abe4eac2e49" providerId="LiveId" clId="{56AD2034-6ABD-456F-9EC4-A42F65544B14}" dt="2025-07-14T14:52:37.663" v="371"/>
          <ac:spMkLst>
            <pc:docMk/>
            <pc:sldMk cId="675924498" sldId="276"/>
            <ac:spMk id="11" creationId="{471CCA0A-2F3E-F046-02B3-4E2EB7093CD1}"/>
          </ac:spMkLst>
        </pc:spChg>
        <pc:picChg chg="add del mod">
          <ac:chgData name="Harnaman Singh" userId="4dcc3abe4eac2e49" providerId="LiveId" clId="{56AD2034-6ABD-456F-9EC4-A42F65544B14}" dt="2025-07-14T14:50:46.317" v="363" actId="478"/>
          <ac:picMkLst>
            <pc:docMk/>
            <pc:sldMk cId="675924498" sldId="276"/>
            <ac:picMk id="6" creationId="{887C5AAD-0803-7CD6-5D80-239902EAD163}"/>
          </ac:picMkLst>
        </pc:picChg>
        <pc:picChg chg="add del mod">
          <ac:chgData name="Harnaman Singh" userId="4dcc3abe4eac2e49" providerId="LiveId" clId="{56AD2034-6ABD-456F-9EC4-A42F65544B14}" dt="2025-07-14T14:50:46.317" v="363" actId="478"/>
          <ac:picMkLst>
            <pc:docMk/>
            <pc:sldMk cId="675924498" sldId="276"/>
            <ac:picMk id="16" creationId="{0105E67F-7E46-1568-D33A-9E7A553842D8}"/>
          </ac:picMkLst>
        </pc:picChg>
      </pc:sldChg>
      <pc:sldChg chg="addSp delSp modSp add mod">
        <pc:chgData name="Harnaman Singh" userId="4dcc3abe4eac2e49" providerId="LiveId" clId="{56AD2034-6ABD-456F-9EC4-A42F65544B14}" dt="2025-07-14T14:52:27.832" v="370"/>
        <pc:sldMkLst>
          <pc:docMk/>
          <pc:sldMk cId="2521409137" sldId="277"/>
        </pc:sldMkLst>
        <pc:spChg chg="mod">
          <ac:chgData name="Harnaman Singh" userId="4dcc3abe4eac2e49" providerId="LiveId" clId="{56AD2034-6ABD-456F-9EC4-A42F65544B14}" dt="2025-07-14T14:52:27.832" v="370"/>
          <ac:spMkLst>
            <pc:docMk/>
            <pc:sldMk cId="2521409137" sldId="277"/>
            <ac:spMk id="11" creationId="{F29A908D-4DEC-D998-7925-FBD7F4F661DF}"/>
          </ac:spMkLst>
        </pc:spChg>
        <pc:picChg chg="add mod">
          <ac:chgData name="Harnaman Singh" userId="4dcc3abe4eac2e49" providerId="LiveId" clId="{56AD2034-6ABD-456F-9EC4-A42F65544B14}" dt="2025-07-14T14:51:31.754" v="366" actId="1076"/>
          <ac:picMkLst>
            <pc:docMk/>
            <pc:sldMk cId="2521409137" sldId="277"/>
            <ac:picMk id="10" creationId="{EB6D065F-B046-3357-3CAE-A24065BDB816}"/>
          </ac:picMkLst>
        </pc:picChg>
        <pc:picChg chg="add mod">
          <ac:chgData name="Harnaman Singh" userId="4dcc3abe4eac2e49" providerId="LiveId" clId="{56AD2034-6ABD-456F-9EC4-A42F65544B14}" dt="2025-07-14T14:51:58.610" v="369" actId="14100"/>
          <ac:picMkLst>
            <pc:docMk/>
            <pc:sldMk cId="2521409137" sldId="277"/>
            <ac:picMk id="13" creationId="{A92CDCC2-8963-2244-7924-78301C85DF33}"/>
          </ac:picMkLst>
        </pc:picChg>
      </pc:sldChg>
      <pc:sldChg chg="add del">
        <pc:chgData name="Harnaman Singh" userId="4dcc3abe4eac2e49" providerId="LiveId" clId="{56AD2034-6ABD-456F-9EC4-A42F65544B14}" dt="2025-07-16T06:08:15.347" v="412" actId="47"/>
        <pc:sldMkLst>
          <pc:docMk/>
          <pc:sldMk cId="1910716714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B8873-E582-45B8-9AE6-B24549EA7B2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37753-2822-4F28-BBAE-421A9AEF3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37753-2822-4F28-BBAE-421A9AEF3B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44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038600" y="601945"/>
            <a:ext cx="86106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FF9933"/>
                </a:solidFill>
                <a:latin typeface="Track"/>
                <a:ea typeface="Track"/>
                <a:cs typeface="Track"/>
                <a:sym typeface="Track"/>
              </a:rPr>
              <a:t>SQL Project on </a:t>
            </a:r>
          </a:p>
          <a:p>
            <a:pPr algn="ctr"/>
            <a:r>
              <a:rPr lang="en-US" sz="6000" b="1" dirty="0">
                <a:solidFill>
                  <a:srgbClr val="FF9933"/>
                </a:solidFill>
                <a:latin typeface="Track"/>
                <a:ea typeface="Track"/>
                <a:cs typeface="Track"/>
                <a:sym typeface="Track"/>
              </a:rPr>
              <a:t>pizza sales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31695" y="1114624"/>
            <a:ext cx="2278525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endParaRPr lang="en-US" sz="2000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19BA13E-DF09-DC13-7A7A-F9D1A21A3273}"/>
              </a:ext>
            </a:extLst>
          </p:cNvPr>
          <p:cNvSpPr txBox="1"/>
          <p:nvPr/>
        </p:nvSpPr>
        <p:spPr>
          <a:xfrm>
            <a:off x="-1371600" y="2347793"/>
            <a:ext cx="18592800" cy="1402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latin typeface="Track"/>
                <a:ea typeface="Track"/>
                <a:cs typeface="Track"/>
                <a:sym typeface="Track"/>
              </a:rPr>
              <a:t>Prepared by: 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FFFF00"/>
                </a:solidFill>
                <a:latin typeface="Track"/>
                <a:ea typeface="Track"/>
                <a:cs typeface="Track"/>
                <a:sym typeface="Track"/>
              </a:rPr>
              <a:t>Harnaman </a:t>
            </a:r>
            <a:r>
              <a:rPr lang="en-US" sz="3200" b="1" dirty="0" err="1">
                <a:solidFill>
                  <a:srgbClr val="FFFF00"/>
                </a:solidFill>
                <a:latin typeface="Track"/>
                <a:ea typeface="Track"/>
                <a:cs typeface="Track"/>
                <a:sym typeface="Track"/>
              </a:rPr>
              <a:t>singh</a:t>
            </a:r>
            <a:endParaRPr lang="en-US" sz="3200" b="1" dirty="0">
              <a:solidFill>
                <a:srgbClr val="FFFF00"/>
              </a:solidFill>
              <a:latin typeface="Track"/>
              <a:ea typeface="Track"/>
              <a:cs typeface="Track"/>
              <a:sym typeface="Tr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3AB58-B5B0-BB41-7309-26249971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AE0687-7373-A71E-FE5B-750B1B59F096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3C76CD1-3A8B-9CA0-B5EB-78DC2077FD42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1598705-4F8F-998E-F70D-6488AD129459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B3B777C-FA9A-4B31-E754-C3C4D50A0BBA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57FB905-2B09-ED77-5FBE-63A15A1E47CB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01C9183-AA94-BC27-07F4-794983DEEC47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91FF988-C7BA-703B-5650-15FA5506441A}"/>
              </a:ext>
            </a:extLst>
          </p:cNvPr>
          <p:cNvSpPr txBox="1"/>
          <p:nvPr/>
        </p:nvSpPr>
        <p:spPr>
          <a:xfrm>
            <a:off x="762000" y="1028700"/>
            <a:ext cx="145542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Join relevant tables to find the category-wise distribution of pizzas.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7F714D5-5020-D9FE-71D6-7D19E7CFD5C2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F522AEF-B8F5-1E4D-4E94-DF4CF0314DE5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5FBCF-3E07-DE2A-2944-A3D73B374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836" y="6090572"/>
            <a:ext cx="3235934" cy="2008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63D75-6DAF-E486-B661-AEA55040E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374117"/>
            <a:ext cx="6863575" cy="23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5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3E340-EF6D-8EFB-F21B-9F12B3775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A2C2F7-7D43-76A0-0C85-475857D1F8FF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F2D4A02-EFF6-8857-C01F-8A38C5A257D6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B1EBEDE-A09A-4EC1-7B89-B6CF163CA9BB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E4C26F8-17D2-1E92-8B13-FD69EBC6DA00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1CA26FF-8E92-47E3-25C7-265A9F2027CA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182A36-839E-2C90-D173-F3203EA4A4C1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FC6D59C-663B-95B9-157D-906120B22D9F}"/>
              </a:ext>
            </a:extLst>
          </p:cNvPr>
          <p:cNvSpPr txBox="1"/>
          <p:nvPr/>
        </p:nvSpPr>
        <p:spPr>
          <a:xfrm>
            <a:off x="762000" y="1028700"/>
            <a:ext cx="14554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Group the orders by date and calculate the average number of pizzas ordered per day.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808BC11-110F-E7BF-8FCD-A3FA629DE0ED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8858DE3-8D12-5878-E7BF-F36CF569DD58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B2231-6701-65C5-BAA1-9D86672B4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841" y="2527227"/>
            <a:ext cx="7287868" cy="28115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845E6-3D52-9A19-446D-F90A781EE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135" y="4333297"/>
            <a:ext cx="2374440" cy="55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D8C46B-2B4D-97BC-B928-6200F507A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BF87BD-A540-9F4C-4574-C67A04A76442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04AF0E4-A424-8390-4654-AE24C4F4A214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1D96A78-960B-AB6B-4D6D-7A8C93B63C93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3257FB6-DA0E-966D-62D5-B7A6A6C9E663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7617301-3906-B030-A8C2-9EB12A2A7167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26971C4-179A-EAAC-5961-8A7C26ABDBC2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A0F3A45-FBA6-95E2-98BE-D11AEA50BD82}"/>
              </a:ext>
            </a:extLst>
          </p:cNvPr>
          <p:cNvSpPr txBox="1"/>
          <p:nvPr/>
        </p:nvSpPr>
        <p:spPr>
          <a:xfrm>
            <a:off x="762000" y="1028700"/>
            <a:ext cx="145542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Determine the top 3 most ordered pizza types based on revenue.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B3D79C8-C178-64E6-4E17-68BA48C93617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175165B-CA3F-06C3-8B16-9382F87009CA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940E6-5D55-99AD-5612-1A032F9C8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085" y="2370427"/>
            <a:ext cx="7333345" cy="3358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02662E-DADC-261C-7B6F-DFE9D461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899" y="6743209"/>
            <a:ext cx="4785788" cy="15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5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F81DF-920C-B10E-E41E-8FDB0D93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A43FEA-23C0-20DB-0418-4F36B38481CA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1DBABE4-FA01-2A46-75DE-2D806B862DCC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D77B35B-14DA-1E51-3149-40477159C589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50A7933-9D9B-2812-6450-B458A59B1E42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4C74AB2-6621-B63B-C821-37913579E9D6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BD0F6BE-68C4-5B9E-3E32-5154205B6B65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C8B5C9E-C3B5-0F0A-A03F-1CC6C3FE31FC}"/>
              </a:ext>
            </a:extLst>
          </p:cNvPr>
          <p:cNvSpPr txBox="1"/>
          <p:nvPr/>
        </p:nvSpPr>
        <p:spPr>
          <a:xfrm>
            <a:off x="762000" y="1028700"/>
            <a:ext cx="145542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Calculate the percentage contribution of each pizza type to total revenue.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948C95C-827B-ABAC-A5D4-A0985162963E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EF5F2FF-0E1E-3FF2-D152-279338C159CF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AD7B4D-7427-8BDD-64EA-887392A08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436" y="2215385"/>
            <a:ext cx="9569859" cy="44168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2439B9-F441-D2C6-67B4-5B6DA18A1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151" y="7326147"/>
            <a:ext cx="3413449" cy="17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5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6A9B7-84E0-AF46-BBBE-212B09C22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D7BB35-67B8-392F-DA14-C3AE6F221B71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6A9841A-0EA6-E594-02C6-8ABB4384472A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E5BC74C-8FB5-131F-ACB8-AC3778958845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701778E-F337-20C6-2E27-30B1A89EABFD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4DE4F44-A30F-1AD7-DB42-1CDE503DBDFF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0611424-35F0-BC88-46BB-EF88FFFCFE84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71CCA0A-2F3E-F046-02B3-4E2EB7093CD1}"/>
              </a:ext>
            </a:extLst>
          </p:cNvPr>
          <p:cNvSpPr txBox="1"/>
          <p:nvPr/>
        </p:nvSpPr>
        <p:spPr>
          <a:xfrm>
            <a:off x="762000" y="1028700"/>
            <a:ext cx="145542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Analyze the cumulative revenue generated over time.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DEFBE9B-F93B-3401-6C90-9D5AF9B7EB10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A5402CB-0A13-52A3-462A-D6AC5F63D5AA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05E67F-7E46-1568-D33A-9E7A55384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767" y="2305265"/>
            <a:ext cx="10366640" cy="2288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C5AAD-0803-7CD6-5D80-239902EAD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044" y="4092792"/>
            <a:ext cx="2970208" cy="60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2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AEA47-C100-59D9-B2D6-2415BEFC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E4A7D4-F9BE-1EF9-7DCA-890C78715ADB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D0D3F2C-9214-3348-9C83-ACA8123ED4BA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DA9B45A-1634-6398-F7D8-88FD19BAEA2C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98B7291-11DF-00AE-350C-70041050E1EC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F3904C-FC60-C535-7551-5F69D52B6CC5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8303A17-7B2C-AEBD-62D7-C39E99AAC57B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29A908D-4DEC-D998-7925-FBD7F4F661DF}"/>
              </a:ext>
            </a:extLst>
          </p:cNvPr>
          <p:cNvSpPr txBox="1"/>
          <p:nvPr/>
        </p:nvSpPr>
        <p:spPr>
          <a:xfrm>
            <a:off x="762000" y="1028700"/>
            <a:ext cx="14554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Determine the top 3 most ordered pizza types based on revenue for each pizza category.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F5EC4E4-6B66-B45B-A097-C78069E2976E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69D0F7A-BB0A-0C84-BB85-D375630EAC65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D065F-B046-3357-3CAE-A24065BDB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512" y="2123468"/>
            <a:ext cx="10239375" cy="3971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2CDCC2-8963-2244-7924-78301C85D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175" y="6606486"/>
            <a:ext cx="5206106" cy="32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0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10029" y="2477887"/>
            <a:ext cx="11267941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 dirty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31695" y="1114624"/>
            <a:ext cx="2278525" cy="2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endParaRPr lang="en-US" sz="2000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094" y="40707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4526859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31397" y="8530635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601201" y="2807895"/>
            <a:ext cx="8077200" cy="2022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6600" dirty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Brief 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6303" y="5352878"/>
            <a:ext cx="6579736" cy="183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objective of this project is to analyze pizza sales data using SQL in order to gain actionable insights and solve key business challenges. These insights will help inform data-driven decisions to improve sales performance, inventory management, and customer satisfaction in the pizza business.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66303" y="7010114"/>
            <a:ext cx="1787974" cy="39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endParaRPr lang="en-US" sz="3000" dirty="0">
              <a:solidFill>
                <a:srgbClr val="F0B92D"/>
              </a:solidFill>
              <a:latin typeface="Track"/>
              <a:ea typeface="Track"/>
              <a:cs typeface="Track"/>
              <a:sym typeface="Tr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80775" y="1114624"/>
            <a:ext cx="2278525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66303" y="7410164"/>
            <a:ext cx="6579736" cy="29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endParaRPr lang="en-US" sz="17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Freeform 11"/>
          <p:cNvSpPr/>
          <p:nvPr/>
        </p:nvSpPr>
        <p:spPr>
          <a:xfrm flipH="1" flipV="1">
            <a:off x="8323121" y="-1201349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16346040" y="8530635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62000" y="1028700"/>
            <a:ext cx="10896600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40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Retrieve the total number of orders placed.</a:t>
            </a:r>
          </a:p>
        </p:txBody>
      </p:sp>
      <p:sp>
        <p:nvSpPr>
          <p:cNvPr id="14" name="Freeform 14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1FB635-0A1D-195F-DA01-DF0A841EE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149" y="2653615"/>
            <a:ext cx="7524454" cy="23299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BB668D-6445-BD21-D464-125A9B409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818" y="6312532"/>
            <a:ext cx="3537703" cy="16130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FAEAA-1174-AA87-6068-2F0086C6E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818F12-2455-5B30-3478-46FB93D5F57C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E6715CC-52AB-3D6A-9586-5740710F4E07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E7A8B26-A9E0-BCE7-5BA9-FBDA8990D49F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5B50C47-5DC2-AA2A-FA32-676BE79D7897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D5E14F5-BB11-B326-B9B5-6F656C0E6D37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177E9B-B323-1AF2-C323-F3A95670EB09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1F8F386-39E0-0C69-F004-D91588C60C54}"/>
              </a:ext>
            </a:extLst>
          </p:cNvPr>
          <p:cNvSpPr txBox="1"/>
          <p:nvPr/>
        </p:nvSpPr>
        <p:spPr>
          <a:xfrm>
            <a:off x="762000" y="1028700"/>
            <a:ext cx="12877800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40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Calculate the total revenue generated from pizza sales.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B4D9A1C-556E-BCAE-7CBD-CF9755C91BF8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CF23865-B653-3E48-A65A-9D073B79AFFD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57F0-6A33-85FE-7E5E-AD4EA86FD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69" y="2232545"/>
            <a:ext cx="6536878" cy="3278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4F2A33-9F1B-3C96-8B0F-13D5B0CC7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8113" y="5579376"/>
            <a:ext cx="34671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3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80982A-D566-04AA-604D-2898120CA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079593-0959-FB0A-EE56-5122642A7894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E0E99DC-1563-4A44-000D-877F624177BE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2F6E25E-03C5-9BD6-3086-002ACEFAD3BD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8271FEA-F511-046E-AC24-C460682F32F3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C109AB3-B2A6-F44B-6C5D-42501BBE26E7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7F2C729-7967-7235-97D9-49B16BC824B1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7CA4C9-237E-670D-756F-6B05CC32F0BE}"/>
              </a:ext>
            </a:extLst>
          </p:cNvPr>
          <p:cNvSpPr txBox="1"/>
          <p:nvPr/>
        </p:nvSpPr>
        <p:spPr>
          <a:xfrm>
            <a:off x="762000" y="1028700"/>
            <a:ext cx="10896600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40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Identify the highest-priced pizza.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DC56382-7377-F72A-E97E-EF9C6050D0D5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2E5B179-DCDF-354B-B6E2-E272917D6567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F029E-C123-2DEA-A200-E8E1581CA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118" y="2705726"/>
            <a:ext cx="7302904" cy="24377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BA83AD-5EF5-61C5-A542-9D28753BF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344" y="6713817"/>
            <a:ext cx="3677910" cy="13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3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C0D27-E92F-2EEE-BC4C-6036E317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37D23A-48BD-B0A8-D906-23FAB9ED217C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42D8F70-7CEB-2E1A-03C7-BD2332653B62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E5E1A82-2B91-9340-8699-96BCEF39D85A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15650A8-059F-E2EB-4B90-ED43C61D2A94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C066F2F-004C-3727-1D68-2B0067A99ECF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0222383-1FF0-1D19-C651-58A26BEE6AD8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42C04B-8CCA-F2C3-9BA3-5AAC46D92D60}"/>
              </a:ext>
            </a:extLst>
          </p:cNvPr>
          <p:cNvSpPr txBox="1"/>
          <p:nvPr/>
        </p:nvSpPr>
        <p:spPr>
          <a:xfrm>
            <a:off x="762000" y="1028700"/>
            <a:ext cx="10896600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40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Identify the most common pizza size ordered.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DAA3778-4654-4AB7-0B51-86ADD497E0B9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E71ACCD-5F75-4CEC-70CE-344672768B78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EC0C4-7AAB-07F9-5EC2-DE472734A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929" y="2622249"/>
            <a:ext cx="7130373" cy="2814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A48B97-3A4C-144E-6C7D-BA82C73DA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939" y="6286924"/>
            <a:ext cx="2843825" cy="22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0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02519-CB9B-DB2B-F629-D2981FC71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725375-DDD0-72BA-947F-3699B4162BC7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B47AB48-749A-C7F0-D8D9-405C3A89295A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FE07CAF-90CF-F508-545D-B5291E02BE05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638C27F-5F48-94BE-D24A-4C9CF7748057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4CE5835-B5A6-AB3C-7650-B8E9AC8566B8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CC31C89-C347-A406-4D6F-13DFDCE73232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4EAF0CB-FE1D-7A97-E8E3-50EC1B5E5A08}"/>
              </a:ext>
            </a:extLst>
          </p:cNvPr>
          <p:cNvSpPr txBox="1"/>
          <p:nvPr/>
        </p:nvSpPr>
        <p:spPr>
          <a:xfrm>
            <a:off x="762000" y="1028700"/>
            <a:ext cx="14325600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40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List the top 5 most ordered pizza types along with their quantities.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EB6FA90-FF87-8E8C-CEC5-01B0EB4D09EF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19F7E2A-064A-563F-7C0F-64EEEE096A9E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C73606-2064-B7EC-893E-B8765A588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674069"/>
            <a:ext cx="7562280" cy="3536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574EA2-1011-63A6-6E9F-9DB675BE3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399" y="6829502"/>
            <a:ext cx="3454117" cy="204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4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061DF9-2614-0C60-BFCA-ACA23CEB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763DFD-F8C1-7989-0205-27E5CA7637A8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3B47554-90B1-E452-9AC6-B7612751F9D2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25B227F-2CF9-CB7C-EAAD-1B4B721FAD86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A321809-5CA8-5E51-8ED0-1F07E4F779F5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896C1AD-60B5-36E3-0D7D-151D3F39AED3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6ED6A80-2184-0E97-FFE9-AC144F1BEC59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02ACFA1-B3FF-A440-2FFC-0CC7CADAA808}"/>
              </a:ext>
            </a:extLst>
          </p:cNvPr>
          <p:cNvSpPr txBox="1"/>
          <p:nvPr/>
        </p:nvSpPr>
        <p:spPr>
          <a:xfrm>
            <a:off x="762000" y="1028700"/>
            <a:ext cx="14554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Join the necessary tables to find the total quantity of each pizza category ordered.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E4B1E4F-DD7C-3885-AE5E-59363B635CBF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724EF616-D5EE-0E86-F52E-A430DD2FB6B3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34AEF-5A1F-61BF-0F46-E6AFBDBD2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580152"/>
            <a:ext cx="8982148" cy="3680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9BF8B3-F4EC-3B8D-B3C3-3776C5578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227" y="6849602"/>
            <a:ext cx="3513651" cy="22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85C80-BCD2-DAB3-4BC5-5E512226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D25D91-6484-C6DE-AA71-647FD33F16A1}"/>
              </a:ext>
            </a:extLst>
          </p:cNvPr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7444C2C-8522-595F-3946-A52AA664AA91}"/>
              </a:ext>
            </a:extLst>
          </p:cNvPr>
          <p:cNvSpPr/>
          <p:nvPr/>
        </p:nvSpPr>
        <p:spPr>
          <a:xfrm>
            <a:off x="11658600" y="1957237"/>
            <a:ext cx="8686898" cy="4253064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97E9410-6911-4212-7034-C71E34E175A6}"/>
              </a:ext>
            </a:extLst>
          </p:cNvPr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16B9663-1057-E9D9-43C3-A491EC17A9B1}"/>
              </a:ext>
            </a:extLst>
          </p:cNvPr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E3DE780-887F-298B-9542-2BD7A8AF1A03}"/>
              </a:ext>
            </a:extLst>
          </p:cNvPr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BBDA761-B92A-84C1-537B-257274CDB6FD}"/>
              </a:ext>
            </a:extLst>
          </p:cNvPr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129419D-1C9C-868F-895A-5672FF914F18}"/>
              </a:ext>
            </a:extLst>
          </p:cNvPr>
          <p:cNvSpPr txBox="1"/>
          <p:nvPr/>
        </p:nvSpPr>
        <p:spPr>
          <a:xfrm>
            <a:off x="762000" y="1028700"/>
            <a:ext cx="145542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F0B92D"/>
                </a:solidFill>
                <a:latin typeface="+mj-lt"/>
                <a:ea typeface="Track"/>
                <a:cs typeface="Arial" panose="020B0604020202020204" pitchFamily="34" charset="0"/>
                <a:sym typeface="Track"/>
              </a:rPr>
              <a:t>Determine the distribution of orders by hour of the day.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0E32D79-32DD-DE4C-289D-28CFCF06218B}"/>
              </a:ext>
            </a:extLst>
          </p:cNvPr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5B7C6D6-71F5-8FD6-C93F-C7DF2E0D56AD}"/>
              </a:ext>
            </a:extLst>
          </p:cNvPr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931181-6A52-8A43-9A28-4150A2680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383543"/>
            <a:ext cx="9055119" cy="22116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1319D8-952B-02FD-3D4A-CE2C6DF0B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078" y="5221633"/>
            <a:ext cx="2478472" cy="40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89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210</Words>
  <Application>Microsoft Office PowerPoint</Application>
  <PresentationFormat>Custom</PresentationFormat>
  <Paragraphs>22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</vt:lpstr>
      <vt:lpstr>Arial</vt:lpstr>
      <vt:lpstr>Track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Paper Illustrative Pizza Restaurant Presentation</dc:title>
  <cp:lastModifiedBy>Harnaman Singh</cp:lastModifiedBy>
  <cp:revision>1</cp:revision>
  <dcterms:created xsi:type="dcterms:W3CDTF">2006-08-16T00:00:00Z</dcterms:created>
  <dcterms:modified xsi:type="dcterms:W3CDTF">2025-07-16T06:39:14Z</dcterms:modified>
  <dc:identifier>DAGtI_Tm0wU</dc:identifier>
</cp:coreProperties>
</file>